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Классный час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4320480"/>
          </a:xfrm>
        </p:spPr>
        <p:txBody>
          <a:bodyPr>
            <a:noAutofit/>
          </a:bodyPr>
          <a:lstStyle/>
          <a:p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Тема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Профессии </a:t>
            </a:r>
          </a:p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добрых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людей</a:t>
            </a:r>
          </a:p>
          <a:p>
            <a:endParaRPr lang="ru-RU" sz="1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Воспитатель: </a:t>
            </a:r>
          </a:p>
          <a:p>
            <a:pPr algn="r"/>
            <a:r>
              <a:rPr lang="ru-RU" sz="1800" b="1" i="1" dirty="0" err="1" smtClean="0">
                <a:solidFill>
                  <a:schemeClr val="tx2">
                    <a:lumMod val="75000"/>
                  </a:schemeClr>
                </a:solidFill>
              </a:rPr>
              <a:t>Новолокова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 Ольга Викторовна</a:t>
            </a:r>
          </a:p>
          <a:p>
            <a:endParaRPr lang="ru-RU" sz="1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Февраль, 2023 г.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2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Профессия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 –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род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занятий, вид трудовой деятельности, требующий определенной подготовки, наличия необходимых знаний, умений, навыков, приобретаемых в результате специального обучения или на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практике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216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«Добро»-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понятие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нравственности, противоположное понятию зла, означающее намеренное, бескорыстное и искреннее стремление к осуществлению блага, полезного деяния, например, помощи ближнему, а также незнакомому человеку или даже животному и растительному миру.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Добро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ассоциируется со счастьем, радостью 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любовью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435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5129" y="1484784"/>
            <a:ext cx="72592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«Милосердие»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сострадательное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, доброжелательное, заботливое, любовное отношение к другому человеку.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Перечислите качества, необходимые человеку, выбравшему для себя эти профессии (доброта, человеколюбие, сострадание, вера и надежда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502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4599"/>
            <a:ext cx="7128792" cy="9233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Истинным примером служения добру и милосердию можно считать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жизнь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Матери Терезы</a:t>
            </a:r>
          </a:p>
          <a:p>
            <a:endParaRPr lang="ru-RU" b="1" dirty="0">
              <a:effectLst/>
            </a:endParaRPr>
          </a:p>
        </p:txBody>
      </p:sp>
      <p:pic>
        <p:nvPicPr>
          <p:cNvPr id="2050" name="Picture 2" descr="F:\2023 педагоги\картинки клссный час\Terez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13655"/>
            <a:ext cx="3600399" cy="2414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2023 педагоги\картинки клссный час\Mother-Teresa-to-be-canonised-in-Sept-2016-kop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3690204" cy="2618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2023 педагоги\картинки клссный час\mother_teresa_05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3" t="16760" r="16830"/>
          <a:stretch/>
        </p:blipFill>
        <p:spPr bwMode="auto">
          <a:xfrm>
            <a:off x="5004048" y="967929"/>
            <a:ext cx="3459743" cy="2519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6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-20164"/>
            <a:ext cx="712879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Какие профессии, которые есть в нашем детском доме можно сравнить с деятельностью Матери Терезы?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13" y="3676382"/>
            <a:ext cx="3830882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62" y="3691094"/>
            <a:ext cx="3775288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7" y="831937"/>
            <a:ext cx="383465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52" y="764704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64499" y="2968357"/>
            <a:ext cx="30627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СОЦИАЛЬНЫЙ ПЕДАГОГ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5221" y="2982605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УЧИТЕЛЬ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499" y="5845086"/>
            <a:ext cx="33065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МЕДИЦИНСКИЙ РАБОТНИК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7816" y="5858715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НЯНЯ  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1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52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20688"/>
            <a:ext cx="7573617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3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310700" cy="5687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830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</TotalTime>
  <Words>137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 Классный час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Radar1</dc:creator>
  <cp:lastModifiedBy>Пользователь Windows</cp:lastModifiedBy>
  <cp:revision>6</cp:revision>
  <dcterms:created xsi:type="dcterms:W3CDTF">2023-02-20T04:10:42Z</dcterms:created>
  <dcterms:modified xsi:type="dcterms:W3CDTF">2023-02-20T06:53:03Z</dcterms:modified>
</cp:coreProperties>
</file>